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1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19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9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14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28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3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8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61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88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69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1A41F-13BE-4E8F-B29C-624824D49B60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2136A-04CE-4C36-8DC4-51B3F1B53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5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ИТОГИ УСПЕВАЕМОСТИ ЗА </a:t>
            </a:r>
            <a:br>
              <a:rPr lang="ru-RU" b="1" dirty="0" smtClean="0"/>
            </a:br>
            <a:r>
              <a:rPr lang="ru-RU" b="1" dirty="0" smtClean="0"/>
              <a:t>2 ЧЕТВЕРТЬ 2018-2019 УЧЕБНОГО ГОДА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5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4935"/>
          </a:xfrm>
        </p:spPr>
        <p:txBody>
          <a:bodyPr/>
          <a:lstStyle/>
          <a:p>
            <a:r>
              <a:rPr lang="ru-RU" dirty="0" smtClean="0"/>
              <a:t>УСПЕВАЕМОСТЬ  И КАЧЕСТВО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5895640"/>
              </p:ext>
            </p:extLst>
          </p:nvPr>
        </p:nvGraphicFramePr>
        <p:xfrm>
          <a:off x="305939" y="1160060"/>
          <a:ext cx="11267361" cy="570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929"/>
                <a:gridCol w="1251929"/>
                <a:gridCol w="1251929"/>
                <a:gridCol w="1251929"/>
                <a:gridCol w="1251929"/>
                <a:gridCol w="1251929"/>
                <a:gridCol w="1251929"/>
                <a:gridCol w="1251929"/>
                <a:gridCol w="12519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ПАРАЛЛЕЛЬ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УСПЕВАЕМОСТЬ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КАЧЕСТВО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ОТЛИЧНИКИ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УДАРНИКИ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ТРОЕЧНИКИ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 ОДНОЙ «3»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 ОДНОЙ «4»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НЕУСПЕВАЮЩИЕ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71,28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64,36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75,34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ИТОГО 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100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69,78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34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153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81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23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B050"/>
                          </a:solidFill>
                        </a:rPr>
                        <a:t>4</a:t>
                      </a:r>
                      <a:endParaRPr lang="ru-RU" sz="1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97,14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47,14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97,22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45,8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85,71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27,27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87,5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37,5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ИТОГО 5-9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92,01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36,98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15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110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186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24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8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17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ИТОГО 10-11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90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26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12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26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5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ИТОГО 2-11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94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44,25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50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275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293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50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13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B050"/>
                          </a:solidFill>
                        </a:rPr>
                        <a:t>32</a:t>
                      </a:r>
                      <a:endParaRPr lang="ru-RU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3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/>
          <a:lstStyle/>
          <a:p>
            <a:pPr algn="ctr"/>
            <a:r>
              <a:rPr lang="ru-RU" dirty="0" smtClean="0"/>
              <a:t>НЕУСПЕВАЮЩИЕ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4669"/>
              </p:ext>
            </p:extLst>
          </p:nvPr>
        </p:nvGraphicFramePr>
        <p:xfrm>
          <a:off x="210403" y="968992"/>
          <a:ext cx="10515600" cy="550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054"/>
                <a:gridCol w="941695"/>
                <a:gridCol w="2333767"/>
                <a:gridCol w="1296538"/>
                <a:gridCol w="1992573"/>
                <a:gridCol w="3287973"/>
              </a:tblGrid>
              <a:tr h="51779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Ботов</a:t>
                      </a:r>
                      <a:r>
                        <a:rPr lang="ru-RU" b="1" baseline="0" dirty="0" smtClean="0"/>
                        <a:t> Алексей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математика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Мухарлямова</a:t>
                      </a:r>
                      <a:r>
                        <a:rPr lang="ru-RU" b="1" dirty="0" smtClean="0"/>
                        <a:t> Г.Р.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Саттаров</a:t>
                      </a:r>
                      <a:r>
                        <a:rPr lang="ru-RU" dirty="0" smtClean="0"/>
                        <a:t> Исмаил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Мухарлямова</a:t>
                      </a:r>
                      <a:r>
                        <a:rPr lang="ru-RU" dirty="0" smtClean="0"/>
                        <a:t> Г.Р.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6в</a:t>
                      </a:r>
                      <a:endParaRPr lang="ru-RU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Скорикова Диана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Английский язык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Анфеногентова</a:t>
                      </a:r>
                      <a:r>
                        <a:rPr lang="ru-RU" b="1" dirty="0" smtClean="0"/>
                        <a:t> О.М.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история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Хисамова</a:t>
                      </a:r>
                      <a:r>
                        <a:rPr lang="ru-RU" b="1" dirty="0" smtClean="0"/>
                        <a:t> И.И.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Марков</a:t>
                      </a:r>
                      <a:r>
                        <a:rPr lang="ru-RU" baseline="0" dirty="0" smtClean="0"/>
                        <a:t> Евгений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</a:t>
                      </a:r>
                      <a:r>
                        <a:rPr lang="ru-RU" baseline="0" dirty="0" smtClean="0"/>
                        <a:t>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Анфеногентова</a:t>
                      </a:r>
                      <a:r>
                        <a:rPr lang="ru-RU" dirty="0" smtClean="0"/>
                        <a:t> О.М.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Корнилов Никита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Геометрия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Мухарлямова</a:t>
                      </a:r>
                      <a:r>
                        <a:rPr lang="ru-RU" b="1" dirty="0" smtClean="0"/>
                        <a:t> Г.Р.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7а</a:t>
                      </a:r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Измайлов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Ильназ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Литература, 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 Э.А.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Ибрагимова Г.И.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Панкратова Л.Ю.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Ботов Никита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физика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Тяжелова М.А.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Ахметова Камилла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н/а пропуски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Архипова Елизавета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н/а п.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Уторова</a:t>
                      </a:r>
                      <a:r>
                        <a:rPr lang="ru-RU" b="1" dirty="0" smtClean="0"/>
                        <a:t> А.С.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0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6452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032832"/>
              </p:ext>
            </p:extLst>
          </p:nvPr>
        </p:nvGraphicFramePr>
        <p:xfrm>
          <a:off x="210404" y="777240"/>
          <a:ext cx="11335603" cy="575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418"/>
                <a:gridCol w="1214650"/>
                <a:gridCol w="3161732"/>
                <a:gridCol w="1752600"/>
                <a:gridCol w="2059674"/>
                <a:gridCol w="22655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КЛАСС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фио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ОЦЕНКА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УЧИТЕЛЬ</a:t>
                      </a:r>
                      <a:endParaRPr lang="ru-RU" sz="1600" dirty="0"/>
                    </a:p>
                  </a:txBody>
                  <a:tcPr/>
                </a:tc>
              </a:tr>
              <a:tr h="243992"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10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8б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err="1" smtClean="0"/>
                        <a:t>Милешин</a:t>
                      </a:r>
                      <a:r>
                        <a:rPr lang="ru-RU" sz="1600" b="1" dirty="0" smtClean="0"/>
                        <a:t> Кирилл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биология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Панкратова Л.Ю.</a:t>
                      </a:r>
                      <a:endParaRPr lang="ru-RU" sz="1600" b="1" dirty="0"/>
                    </a:p>
                  </a:txBody>
                  <a:tcPr/>
                </a:tc>
              </a:tr>
              <a:tr h="22579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Тяжелова М.А.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dirty="0" smtClean="0"/>
                        <a:t>8б</a:t>
                      </a:r>
                      <a:endParaRPr lang="ru-RU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dirty="0" smtClean="0"/>
                        <a:t>Амосов Александр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н/а п.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информатика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Ясавиев</a:t>
                      </a:r>
                      <a:r>
                        <a:rPr lang="ru-RU" sz="1600" baseline="0" dirty="0" smtClean="0"/>
                        <a:t> Д.Р.</a:t>
                      </a:r>
                      <a:endParaRPr lang="ru-RU" sz="1600" dirty="0"/>
                    </a:p>
                  </a:txBody>
                  <a:tcPr/>
                </a:tc>
              </a:tr>
              <a:tr h="24619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Уторова</a:t>
                      </a:r>
                      <a:r>
                        <a:rPr lang="ru-RU" sz="1600" baseline="0" dirty="0" smtClean="0"/>
                        <a:t> А.С.</a:t>
                      </a:r>
                      <a:endParaRPr lang="ru-RU" sz="1600" dirty="0"/>
                    </a:p>
                  </a:txBody>
                  <a:tcPr/>
                </a:tc>
              </a:tr>
              <a:tr h="214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Панкратова Л.Ю.</a:t>
                      </a:r>
                      <a:endParaRPr lang="ru-RU" sz="1600" dirty="0"/>
                    </a:p>
                  </a:txBody>
                  <a:tcPr/>
                </a:tc>
              </a:tr>
              <a:tr h="2507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8в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Гимадиев</a:t>
                      </a:r>
                      <a:r>
                        <a:rPr lang="ru-RU" sz="1600" b="1" dirty="0" smtClean="0"/>
                        <a:t> </a:t>
                      </a:r>
                      <a:r>
                        <a:rPr lang="ru-RU" sz="1600" b="1" dirty="0" err="1" smtClean="0"/>
                        <a:t>Айнур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Тяжелова</a:t>
                      </a:r>
                      <a:r>
                        <a:rPr lang="ru-RU" sz="1600" b="1" baseline="0" dirty="0" smtClean="0"/>
                        <a:t> М.А.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13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8в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err="1" smtClean="0"/>
                        <a:t>Якупов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Данис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История, обществознание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Хисамова</a:t>
                      </a:r>
                      <a:endParaRPr lang="ru-RU" sz="1600" dirty="0"/>
                    </a:p>
                  </a:txBody>
                  <a:tcPr/>
                </a:tc>
              </a:tr>
              <a:tr h="2329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Тяжелова</a:t>
                      </a:r>
                      <a:endParaRPr lang="ru-RU" sz="1600" dirty="0"/>
                    </a:p>
                  </a:txBody>
                  <a:tcPr/>
                </a:tc>
              </a:tr>
              <a:tr h="283039"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14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8в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err="1" smtClean="0"/>
                        <a:t>Отьясова</a:t>
                      </a:r>
                      <a:r>
                        <a:rPr lang="ru-RU" sz="1600" b="1" dirty="0" smtClean="0"/>
                        <a:t> Мария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Тяжелова</a:t>
                      </a:r>
                      <a:endParaRPr lang="ru-RU" sz="1600" b="1" dirty="0"/>
                    </a:p>
                  </a:txBody>
                  <a:tcPr/>
                </a:tc>
              </a:tr>
              <a:tr h="2921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Уторова</a:t>
                      </a:r>
                      <a:r>
                        <a:rPr lang="ru-RU" sz="1600" baseline="0" dirty="0" smtClean="0"/>
                        <a:t> А.С.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Биктагиров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Данис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Уторова</a:t>
                      </a:r>
                      <a:r>
                        <a:rPr lang="ru-RU" sz="1600" baseline="0" dirty="0" smtClean="0"/>
                        <a:t> А.С.</a:t>
                      </a:r>
                      <a:endParaRPr lang="ru-RU" sz="1600" dirty="0"/>
                    </a:p>
                  </a:txBody>
                  <a:tcPr/>
                </a:tc>
              </a:tr>
              <a:tr h="271590">
                <a:tc rowSpan="4">
                  <a:txBody>
                    <a:bodyPr/>
                    <a:lstStyle/>
                    <a:p>
                      <a:r>
                        <a:rPr lang="ru-RU" sz="1600" b="1" dirty="0" smtClean="0"/>
                        <a:t>16</a:t>
                      </a:r>
                      <a:endParaRPr lang="ru-RU" sz="1600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1600" b="1" dirty="0" smtClean="0"/>
                        <a:t>8в</a:t>
                      </a:r>
                      <a:endParaRPr lang="ru-RU" sz="1600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1600" b="1" dirty="0" err="1" smtClean="0"/>
                        <a:t>Пахалин</a:t>
                      </a:r>
                      <a:r>
                        <a:rPr lang="ru-RU" sz="1600" b="1" baseline="0" dirty="0" smtClean="0"/>
                        <a:t> Станислав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Алгебра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Ахмадуллин Р.З.</a:t>
                      </a:r>
                      <a:endParaRPr lang="ru-RU" sz="1600" b="1" dirty="0"/>
                    </a:p>
                  </a:txBody>
                  <a:tcPr/>
                </a:tc>
              </a:tr>
              <a:tr h="267041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н/а п.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Тяжелова</a:t>
                      </a:r>
                      <a:r>
                        <a:rPr lang="ru-RU" sz="1600" b="1" baseline="0" dirty="0" smtClean="0"/>
                        <a:t> М.А.</a:t>
                      </a:r>
                      <a:endParaRPr lang="ru-RU" sz="1600" b="1" dirty="0"/>
                    </a:p>
                  </a:txBody>
                  <a:tcPr/>
                </a:tc>
              </a:tr>
              <a:tr h="248844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химия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Уторова</a:t>
                      </a:r>
                      <a:r>
                        <a:rPr lang="ru-RU" sz="1600" b="1" baseline="0" dirty="0" smtClean="0"/>
                        <a:t> А.С.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биология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Панкратова Л.Ю.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94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384735"/>
              </p:ext>
            </p:extLst>
          </p:nvPr>
        </p:nvGraphicFramePr>
        <p:xfrm>
          <a:off x="272954" y="119164"/>
          <a:ext cx="10904562" cy="6057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459"/>
                <a:gridCol w="1269241"/>
                <a:gridCol w="3309581"/>
                <a:gridCol w="1030407"/>
                <a:gridCol w="1910687"/>
                <a:gridCol w="2511187"/>
              </a:tblGrid>
              <a:tr h="49498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фио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УЧИТЕЛЬ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sz="1600" b="1" dirty="0" smtClean="0"/>
                        <a:t>17</a:t>
                      </a:r>
                      <a:endParaRPr lang="ru-RU" sz="16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b="1" dirty="0" smtClean="0"/>
                        <a:t>8в</a:t>
                      </a:r>
                      <a:endParaRPr lang="ru-RU" sz="16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b="1" dirty="0" err="1" smtClean="0"/>
                        <a:t>Сабиров</a:t>
                      </a:r>
                      <a:r>
                        <a:rPr lang="ru-RU" sz="1600" b="1" dirty="0" smtClean="0"/>
                        <a:t> Марат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биология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Панкратова Л.Ю.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н/а п.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химия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Уторова</a:t>
                      </a:r>
                      <a:r>
                        <a:rPr lang="ru-RU" sz="1600" b="1" baseline="0" dirty="0" smtClean="0"/>
                        <a:t> А.С.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обществознание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Хисамова</a:t>
                      </a:r>
                      <a:r>
                        <a:rPr lang="ru-RU" sz="1600" b="1" dirty="0" smtClean="0"/>
                        <a:t> 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Гарипова Азалия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н/а 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информатика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Ясавиев</a:t>
                      </a:r>
                      <a:r>
                        <a:rPr lang="ru-RU" sz="1600" baseline="0" dirty="0" smtClean="0"/>
                        <a:t> Д.Р.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9а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Шайхиев</a:t>
                      </a:r>
                      <a:r>
                        <a:rPr lang="ru-RU" sz="1600" b="1" dirty="0" smtClean="0"/>
                        <a:t> Ислам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химия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Уторова</a:t>
                      </a:r>
                      <a:r>
                        <a:rPr lang="ru-RU" sz="1600" b="1" baseline="0" dirty="0" smtClean="0"/>
                        <a:t> А.С.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9а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Корнилов Александр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математика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Мухарлямова</a:t>
                      </a:r>
                      <a:r>
                        <a:rPr lang="ru-RU" sz="1600" baseline="0" dirty="0" smtClean="0"/>
                        <a:t> Г.Р.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Уторова</a:t>
                      </a:r>
                      <a:r>
                        <a:rPr lang="ru-RU" sz="1600" baseline="0" dirty="0" smtClean="0"/>
                        <a:t> А.С.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21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9а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err="1" smtClean="0"/>
                        <a:t>Файзуллин</a:t>
                      </a:r>
                      <a:r>
                        <a:rPr lang="ru-RU" sz="1600" b="1" dirty="0" smtClean="0"/>
                        <a:t> Адель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география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Гарипова Ф.В.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Тяжелова М.А.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Хасанов Ислам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Тяжелова М.А.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23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9б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Моруле Олег</a:t>
                      </a:r>
                      <a:endParaRPr lang="ru-RU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/>
                        <a:t>н/а п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информатика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Ясавиев</a:t>
                      </a:r>
                      <a:r>
                        <a:rPr lang="ru-RU" sz="1600" b="1" baseline="0" dirty="0" smtClean="0"/>
                        <a:t> Д.Р.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история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Преснова</a:t>
                      </a:r>
                      <a:r>
                        <a:rPr lang="ru-RU" sz="1600" b="1" dirty="0" smtClean="0"/>
                        <a:t> Н.Г.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Сербент</a:t>
                      </a:r>
                      <a:r>
                        <a:rPr lang="ru-RU" sz="1600" dirty="0" smtClean="0"/>
                        <a:t> Андрей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Тяжелова М.А.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9в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Мартынова Анастасия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информатика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Ясавиев</a:t>
                      </a:r>
                      <a:r>
                        <a:rPr lang="ru-RU" sz="1600" b="1" baseline="0" dirty="0" smtClean="0"/>
                        <a:t> Д.Р.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Абдулов </a:t>
                      </a:r>
                      <a:r>
                        <a:rPr lang="ru-RU" sz="1600" dirty="0" err="1" smtClean="0"/>
                        <a:t>Теймур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Тяжелова М.А.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6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209447"/>
              </p:ext>
            </p:extLst>
          </p:nvPr>
        </p:nvGraphicFramePr>
        <p:xfrm>
          <a:off x="477670" y="232009"/>
          <a:ext cx="11423178" cy="5538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629"/>
                <a:gridCol w="1050877"/>
                <a:gridCol w="2333767"/>
                <a:gridCol w="1501254"/>
                <a:gridCol w="2634018"/>
                <a:gridCol w="3152633"/>
              </a:tblGrid>
              <a:tr h="35686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фио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УЧИТЕЛЬ</a:t>
                      </a:r>
                      <a:endParaRPr lang="ru-RU" sz="1400" dirty="0"/>
                    </a:p>
                  </a:txBody>
                  <a:tcPr/>
                </a:tc>
              </a:tr>
              <a:tr h="434712">
                <a:tc rowSpan="5"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dirty="0" smtClean="0"/>
                        <a:t>9в</a:t>
                      </a:r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dirty="0" err="1" smtClean="0"/>
                        <a:t>Шихалеев</a:t>
                      </a:r>
                      <a:r>
                        <a:rPr lang="ru-RU" dirty="0" smtClean="0"/>
                        <a:t> Олег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н/а 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Искусство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/>
                </a:tc>
              </a:tr>
              <a:tr h="3936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Панкратова Л.Ю.</a:t>
                      </a:r>
                      <a:endParaRPr lang="ru-RU" dirty="0"/>
                    </a:p>
                  </a:txBody>
                  <a:tcPr/>
                </a:tc>
              </a:tr>
              <a:tr h="6664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Литература, 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 Э.А.</a:t>
                      </a:r>
                      <a:endParaRPr lang="ru-RU" dirty="0"/>
                    </a:p>
                  </a:txBody>
                  <a:tcPr/>
                </a:tc>
              </a:tr>
              <a:tr h="3874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Тяжелова М.А.</a:t>
                      </a:r>
                      <a:endParaRPr lang="ru-RU" dirty="0"/>
                    </a:p>
                  </a:txBody>
                  <a:tcPr/>
                </a:tc>
              </a:tr>
              <a:tr h="36849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Уторова</a:t>
                      </a:r>
                      <a:r>
                        <a:rPr lang="ru-RU" dirty="0" smtClean="0"/>
                        <a:t> А.С.</a:t>
                      </a:r>
                      <a:endParaRPr lang="ru-RU" dirty="0"/>
                    </a:p>
                  </a:txBody>
                  <a:tcPr/>
                </a:tc>
              </a:tr>
              <a:tr h="42823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Чумаров</a:t>
                      </a:r>
                      <a:r>
                        <a:rPr lang="ru-RU" b="1" dirty="0" smtClean="0"/>
                        <a:t> </a:t>
                      </a:r>
                      <a:r>
                        <a:rPr lang="ru-RU" b="1" dirty="0" err="1" smtClean="0"/>
                        <a:t>Фаниль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Уторова</a:t>
                      </a:r>
                      <a:r>
                        <a:rPr lang="ru-RU" b="1" dirty="0" smtClean="0"/>
                        <a:t> А.С.</a:t>
                      </a:r>
                      <a:endParaRPr lang="ru-RU" b="1" dirty="0"/>
                    </a:p>
                  </a:txBody>
                  <a:tcPr/>
                </a:tc>
              </a:tr>
              <a:tr h="428234"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Козлова</a:t>
                      </a:r>
                      <a:r>
                        <a:rPr lang="ru-RU" baseline="0" dirty="0" smtClean="0"/>
                        <a:t> Камилла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н/а</a:t>
                      </a:r>
                      <a:r>
                        <a:rPr lang="ru-RU" baseline="0" dirty="0" smtClean="0"/>
                        <a:t> 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Тяжелова М.А.</a:t>
                      </a:r>
                      <a:endParaRPr lang="ru-RU" dirty="0"/>
                    </a:p>
                  </a:txBody>
                  <a:tcPr/>
                </a:tc>
              </a:tr>
              <a:tr h="42823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Савельева Екатерина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н/а</a:t>
                      </a:r>
                      <a:r>
                        <a:rPr lang="ru-RU" b="1" baseline="0" dirty="0" smtClean="0"/>
                        <a:t> п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Уторова</a:t>
                      </a:r>
                      <a:r>
                        <a:rPr lang="ru-RU" b="1" dirty="0" smtClean="0"/>
                        <a:t> А.С.</a:t>
                      </a:r>
                      <a:endParaRPr lang="ru-RU" b="1" dirty="0"/>
                    </a:p>
                  </a:txBody>
                  <a:tcPr/>
                </a:tc>
              </a:tr>
              <a:tr h="311249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31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10а 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err="1" smtClean="0"/>
                        <a:t>Ботова</a:t>
                      </a:r>
                      <a:r>
                        <a:rPr lang="ru-RU" dirty="0" smtClean="0"/>
                        <a:t> Ксения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н/а</a:t>
                      </a:r>
                      <a:r>
                        <a:rPr lang="ru-RU" baseline="0" dirty="0" smtClean="0"/>
                        <a:t> 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Тяжелова М.А.</a:t>
                      </a:r>
                      <a:endParaRPr lang="ru-RU" dirty="0"/>
                    </a:p>
                  </a:txBody>
                  <a:tcPr/>
                </a:tc>
              </a:tr>
              <a:tr h="5050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н/а</a:t>
                      </a:r>
                      <a:r>
                        <a:rPr lang="ru-RU" baseline="0" dirty="0" smtClean="0"/>
                        <a:t> п.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История. обществознание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Хисамова</a:t>
                      </a:r>
                      <a:r>
                        <a:rPr lang="ru-RU" dirty="0" smtClean="0"/>
                        <a:t> И.И.</a:t>
                      </a:r>
                      <a:endParaRPr lang="ru-RU" dirty="0"/>
                    </a:p>
                  </a:txBody>
                  <a:tcPr/>
                </a:tc>
              </a:tr>
              <a:tr h="42823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Афанасьев Александр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Физика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Тяжелова М.А.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08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577</Words>
  <Application>Microsoft Office PowerPoint</Application>
  <PresentationFormat>Широкоэкранный</PresentationFormat>
  <Paragraphs>399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ИТОГИ УСПЕВАЕМОСТИ ЗА  2 ЧЕТВЕРТЬ 2018-2019 УЧЕБНОГО ГОДА </vt:lpstr>
      <vt:lpstr>УСПЕВАЕМОСТЬ  И КАЧЕСТВО </vt:lpstr>
      <vt:lpstr>НЕУСПЕВАЮЩИЕ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УСПЕВАЕМОСТИ ЗА  2 ЧЕТВЕРТЬ 2018-2019 УЧЕБНОГО ГОДА </dc:title>
  <dc:creator>Figylin</dc:creator>
  <cp:lastModifiedBy>Figylin</cp:lastModifiedBy>
  <cp:revision>9</cp:revision>
  <dcterms:created xsi:type="dcterms:W3CDTF">2019-01-08T07:33:44Z</dcterms:created>
  <dcterms:modified xsi:type="dcterms:W3CDTF">2019-01-08T08:45:27Z</dcterms:modified>
</cp:coreProperties>
</file>